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8" r:id="rId8"/>
    <p:sldId id="277" r:id="rId9"/>
    <p:sldId id="269" r:id="rId10"/>
    <p:sldId id="263" r:id="rId11"/>
    <p:sldId id="280" r:id="rId12"/>
    <p:sldId id="281" r:id="rId13"/>
    <p:sldId id="264" r:id="rId14"/>
    <p:sldId id="276" r:id="rId15"/>
    <p:sldId id="282" r:id="rId16"/>
    <p:sldId id="273" r:id="rId17"/>
    <p:sldId id="274" r:id="rId18"/>
    <p:sldId id="279" r:id="rId19"/>
    <p:sldId id="278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31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143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311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4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557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555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026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756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650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742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631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3AAEB-4A1A-400E-9FD0-7F73C986C9DE}" type="datetimeFigureOut">
              <a:rPr lang="sl-SI" smtClean="0"/>
              <a:t>25. 10. 2023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2BA42-BD29-4DA3-98FD-67B0888712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736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39" y="249170"/>
            <a:ext cx="2868384" cy="6023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84255" y="2431687"/>
            <a:ext cx="9930286" cy="2013979"/>
          </a:xfrm>
        </p:spPr>
        <p:txBody>
          <a:bodyPr>
            <a:normAutofit fontScale="90000"/>
          </a:bodyPr>
          <a:lstStyle/>
          <a:p>
            <a:pPr>
              <a:lnSpc>
                <a:spcPts val="82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Preventing and Intervening in (Cyber)bullying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928528" y="5584076"/>
            <a:ext cx="6909916" cy="1369384"/>
          </a:xfrm>
        </p:spPr>
        <p:txBody>
          <a:bodyPr/>
          <a:lstStyle/>
          <a:p>
            <a:r>
              <a:rPr lang="sl-SI" dirty="0" smtClean="0"/>
              <a:t>Valencia, Španija, 3. 7. 2023 - 8. 7. 2023</a:t>
            </a:r>
          </a:p>
          <a:p>
            <a:r>
              <a:rPr lang="sl-SI" dirty="0" smtClean="0"/>
              <a:t>Tanja Stavanja</a:t>
            </a:r>
            <a:endParaRPr lang="sl-SI" dirty="0"/>
          </a:p>
        </p:txBody>
      </p:sp>
      <p:pic>
        <p:nvPicPr>
          <p:cNvPr id="1026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54" y="150276"/>
            <a:ext cx="1238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5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ŠIRITEV ZNANJA V PRAKSI POUČEVANJA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65638" y="2423502"/>
            <a:ext cx="10515600" cy="4351338"/>
          </a:xfrm>
        </p:spPr>
        <p:txBody>
          <a:bodyPr/>
          <a:lstStyle/>
          <a:p>
            <a:r>
              <a:rPr lang="sl-SI" sz="2400" dirty="0" err="1" smtClean="0"/>
              <a:t>What‘s</a:t>
            </a:r>
            <a:r>
              <a:rPr lang="sl-SI" sz="2400" dirty="0" smtClean="0"/>
              <a:t> </a:t>
            </a:r>
            <a:r>
              <a:rPr lang="sl-SI" sz="2400" dirty="0" err="1" smtClean="0"/>
              <a:t>your</a:t>
            </a:r>
            <a:r>
              <a:rPr lang="sl-SI" sz="2400" dirty="0" smtClean="0"/>
              <a:t> </a:t>
            </a:r>
            <a:r>
              <a:rPr lang="sl-SI" sz="2400" dirty="0" err="1" smtClean="0"/>
              <a:t>mood</a:t>
            </a:r>
            <a:r>
              <a:rPr lang="sl-SI" sz="2400" dirty="0" smtClean="0"/>
              <a:t> </a:t>
            </a:r>
            <a:r>
              <a:rPr lang="sl-SI" sz="2400" dirty="0" err="1" smtClean="0"/>
              <a:t>today</a:t>
            </a:r>
            <a:r>
              <a:rPr lang="sl-SI" sz="2400" dirty="0" smtClean="0"/>
              <a:t>? (slika)</a:t>
            </a:r>
          </a:p>
          <a:p>
            <a:r>
              <a:rPr lang="sl-SI" sz="2400" dirty="0" smtClean="0"/>
              <a:t>Napiši vsaj 5 pozitivnih čustev (poleg sreče).</a:t>
            </a:r>
          </a:p>
          <a:p>
            <a:r>
              <a:rPr lang="sl-SI" sz="2400" dirty="0" err="1" smtClean="0"/>
              <a:t>Group</a:t>
            </a:r>
            <a:r>
              <a:rPr lang="sl-SI" sz="2400" dirty="0" smtClean="0"/>
              <a:t> problem </a:t>
            </a:r>
            <a:r>
              <a:rPr lang="sl-SI" sz="2400" dirty="0" err="1" smtClean="0"/>
              <a:t>solving</a:t>
            </a:r>
            <a:endParaRPr lang="sl-SI" sz="2400" dirty="0" smtClean="0"/>
          </a:p>
          <a:p>
            <a:r>
              <a:rPr lang="sl-SI" sz="2400" dirty="0" err="1" smtClean="0"/>
              <a:t>Positive</a:t>
            </a:r>
            <a:r>
              <a:rPr lang="sl-SI" sz="2400" dirty="0" smtClean="0"/>
              <a:t> </a:t>
            </a:r>
            <a:r>
              <a:rPr lang="sl-SI" sz="2400" dirty="0" err="1" smtClean="0"/>
              <a:t>self</a:t>
            </a:r>
            <a:r>
              <a:rPr lang="sl-SI" sz="2400" dirty="0" smtClean="0"/>
              <a:t>-talk </a:t>
            </a:r>
            <a:r>
              <a:rPr lang="sl-SI" sz="2400" dirty="0" err="1" smtClean="0"/>
              <a:t>journal</a:t>
            </a:r>
            <a:endParaRPr lang="sl-SI" sz="2400" dirty="0" smtClean="0"/>
          </a:p>
          <a:p>
            <a:r>
              <a:rPr lang="sl-SI" sz="2400" dirty="0" smtClean="0"/>
              <a:t>Team </a:t>
            </a:r>
            <a:r>
              <a:rPr lang="sl-SI" sz="2400" dirty="0" err="1" smtClean="0"/>
              <a:t>building</a:t>
            </a:r>
            <a:r>
              <a:rPr lang="sl-SI" sz="2400" dirty="0" smtClean="0"/>
              <a:t> </a:t>
            </a:r>
            <a:r>
              <a:rPr lang="sl-SI" sz="2400" dirty="0" err="1" smtClean="0"/>
              <a:t>challenges</a:t>
            </a:r>
            <a:endParaRPr lang="sl-SI" sz="2400" dirty="0"/>
          </a:p>
          <a:p>
            <a:pPr lvl="1"/>
            <a:r>
              <a:rPr lang="sl-SI" sz="2000" dirty="0" err="1" smtClean="0"/>
              <a:t>Collaborative</a:t>
            </a:r>
            <a:r>
              <a:rPr lang="sl-SI" sz="2000" dirty="0" smtClean="0"/>
              <a:t> </a:t>
            </a:r>
            <a:r>
              <a:rPr lang="sl-SI" sz="2000" dirty="0" err="1" smtClean="0"/>
              <a:t>Art</a:t>
            </a:r>
            <a:r>
              <a:rPr lang="sl-SI" sz="2000" dirty="0" smtClean="0"/>
              <a:t> Project</a:t>
            </a:r>
          </a:p>
          <a:p>
            <a:pPr lvl="1"/>
            <a:r>
              <a:rPr lang="sl-SI" sz="2000" dirty="0" err="1" smtClean="0"/>
              <a:t>Group</a:t>
            </a:r>
            <a:r>
              <a:rPr lang="sl-SI" sz="2000" dirty="0" smtClean="0"/>
              <a:t> </a:t>
            </a:r>
            <a:r>
              <a:rPr lang="sl-SI" sz="2000" dirty="0" err="1" smtClean="0"/>
              <a:t>Reflection</a:t>
            </a:r>
            <a:r>
              <a:rPr lang="sl-SI" sz="2000" dirty="0" smtClean="0"/>
              <a:t> </a:t>
            </a:r>
            <a:r>
              <a:rPr lang="sl-SI" sz="2000" dirty="0" err="1" smtClean="0"/>
              <a:t>Circle</a:t>
            </a:r>
            <a:endParaRPr lang="sl-SI" sz="2000" dirty="0" smtClean="0"/>
          </a:p>
          <a:p>
            <a:pPr lvl="1"/>
            <a:r>
              <a:rPr lang="sl-SI" sz="2000" dirty="0"/>
              <a:t>Marshmallow </a:t>
            </a:r>
            <a:r>
              <a:rPr lang="sl-SI" sz="2000" dirty="0" err="1" smtClean="0"/>
              <a:t>Challenge</a:t>
            </a:r>
            <a:endParaRPr lang="sl-SI" sz="2000" dirty="0" smtClean="0"/>
          </a:p>
          <a:p>
            <a:r>
              <a:rPr lang="sl-SI" sz="2400" dirty="0" smtClean="0"/>
              <a:t>Seznanitev učencev s tem, kaj je „spletno nasilništvo“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63" y="347540"/>
            <a:ext cx="3327575" cy="698745"/>
          </a:xfrm>
          <a:prstGeom prst="rect">
            <a:avLst/>
          </a:prstGeom>
        </p:spPr>
      </p:pic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31" y="204656"/>
            <a:ext cx="1066554" cy="9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4578"/>
          <a:stretch/>
        </p:blipFill>
        <p:spPr>
          <a:xfrm rot="5400000">
            <a:off x="229342" y="1183939"/>
            <a:ext cx="5406830" cy="49867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0364" y="1133408"/>
            <a:ext cx="6238072" cy="46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7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37" y="1071406"/>
            <a:ext cx="5998866" cy="44991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31" y="1029957"/>
            <a:ext cx="6109397" cy="45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7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1586" y="2239554"/>
            <a:ext cx="4911078" cy="38133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sz="3100" dirty="0" smtClean="0"/>
              <a:t/>
            </a:r>
            <a:br>
              <a:rPr lang="sl-SI" sz="3100" dirty="0" smtClean="0"/>
            </a:br>
            <a:r>
              <a:rPr lang="sl-SI" sz="3600" dirty="0" smtClean="0">
                <a:latin typeface="Comic Sans MS" panose="030F0702030302020204" pitchFamily="66" charset="0"/>
              </a:rPr>
              <a:t>VALENCIA - </a:t>
            </a:r>
            <a:r>
              <a:rPr lang="es-ES" sz="3600" dirty="0">
                <a:latin typeface="Comic Sans MS" panose="030F0702030302020204" pitchFamily="66" charset="0"/>
              </a:rPr>
              <a:t>Ciudad de las Artes y las Ciencias</a:t>
            </a:r>
            <a:endParaRPr lang="sl-SI" sz="3600" dirty="0">
              <a:latin typeface="Comic Sans MS" panose="030F0702030302020204" pitchFamily="66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954" y="1757126"/>
            <a:ext cx="6459521" cy="484464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650" y="298687"/>
            <a:ext cx="3458537" cy="726245"/>
          </a:xfrm>
          <a:prstGeom prst="rect">
            <a:avLst/>
          </a:prstGeom>
        </p:spPr>
      </p:pic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82" y="195019"/>
            <a:ext cx="867933" cy="82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snovna šola P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42" y="72098"/>
            <a:ext cx="553461" cy="51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505" y="152200"/>
            <a:ext cx="2051492" cy="43078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713" y="1431890"/>
            <a:ext cx="5908431" cy="443132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05" y="1205802"/>
            <a:ext cx="6826180" cy="51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2" y="170821"/>
            <a:ext cx="5519895" cy="41399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3" y="1984549"/>
            <a:ext cx="6203183" cy="46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9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                          </a:t>
            </a:r>
            <a:r>
              <a:rPr lang="sl-SI" dirty="0"/>
              <a:t/>
            </a:r>
            <a:br>
              <a:rPr lang="sl-SI" dirty="0"/>
            </a:br>
            <a:r>
              <a:rPr lang="sl-SI" sz="3200" dirty="0" smtClean="0"/>
              <a:t>ŠPANSKA KULINARIKA  </a:t>
            </a:r>
            <a:endParaRPr lang="sl-SI" sz="3200" dirty="0"/>
          </a:p>
        </p:txBody>
      </p:sp>
      <p:pic>
        <p:nvPicPr>
          <p:cNvPr id="4" name="Picture 2" descr="Osnovna šola P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69" y="230188"/>
            <a:ext cx="844062" cy="8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251" y="291822"/>
            <a:ext cx="2685004" cy="5638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629" y="790472"/>
            <a:ext cx="3989196" cy="299189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3160" y="930345"/>
            <a:ext cx="4521758" cy="339131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0045" y="2422246"/>
            <a:ext cx="4772967" cy="35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23" y="206125"/>
            <a:ext cx="2250831" cy="472644"/>
          </a:xfrm>
          <a:prstGeom prst="rect">
            <a:avLst/>
          </a:prstGeom>
        </p:spPr>
      </p:pic>
      <p:pic>
        <p:nvPicPr>
          <p:cNvPr id="9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51" y="38903"/>
            <a:ext cx="764526" cy="7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5041" y="790187"/>
            <a:ext cx="4672484" cy="350436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5844" y="2037303"/>
            <a:ext cx="5285433" cy="39640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6782" y="825982"/>
            <a:ext cx="4958862" cy="37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13" y="169370"/>
            <a:ext cx="844062" cy="8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98" y="291007"/>
            <a:ext cx="2685004" cy="5638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89125" y="976458"/>
            <a:ext cx="7458389" cy="55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36912" y="2542202"/>
            <a:ext cx="10515600" cy="1325563"/>
          </a:xfrm>
        </p:spPr>
        <p:txBody>
          <a:bodyPr>
            <a:normAutofit/>
          </a:bodyPr>
          <a:lstStyle/>
          <a:p>
            <a:r>
              <a:rPr lang="sl-SI" sz="6000" dirty="0" smtClean="0">
                <a:latin typeface="Comic Sans MS" panose="030F0702030302020204" pitchFamily="66" charset="0"/>
              </a:rPr>
              <a:t>Hvala za pozornost!</a:t>
            </a:r>
            <a:endParaRPr lang="sl-SI" sz="60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92" y="734736"/>
            <a:ext cx="3324029" cy="698001"/>
          </a:xfrm>
          <a:prstGeom prst="rect">
            <a:avLst/>
          </a:prstGeom>
        </p:spPr>
      </p:pic>
      <p:pic>
        <p:nvPicPr>
          <p:cNvPr id="4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545963"/>
            <a:ext cx="1109991" cy="10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SEMINAR ZA UČITELJE V ŠPANIJI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35977" y="2968626"/>
            <a:ext cx="10515600" cy="4351338"/>
          </a:xfrm>
        </p:spPr>
        <p:txBody>
          <a:bodyPr/>
          <a:lstStyle/>
          <a:p>
            <a:r>
              <a:rPr lang="sl-SI" dirty="0" smtClean="0"/>
              <a:t>Ciljna skupina seminarja: osnovnošolski in srednješolski učitelji  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 smtClean="0"/>
              <a:t>Države udeleženke: Češka, Poljska,  Madžarska, Finska, Hrvaška, Slovenija</a:t>
            </a:r>
          </a:p>
          <a:p>
            <a:r>
              <a:rPr lang="sl-SI" dirty="0" smtClean="0"/>
              <a:t>10 udeležencev </a:t>
            </a:r>
          </a:p>
          <a:p>
            <a:r>
              <a:rPr lang="sl-SI" dirty="0" smtClean="0"/>
              <a:t>Predavateljica</a:t>
            </a:r>
            <a:r>
              <a:rPr lang="sl-SI" dirty="0"/>
              <a:t>: </a:t>
            </a:r>
            <a:r>
              <a:rPr lang="sl-SI" dirty="0" err="1"/>
              <a:t>Raquel</a:t>
            </a:r>
            <a:r>
              <a:rPr lang="sl-SI" dirty="0"/>
              <a:t> </a:t>
            </a:r>
            <a:r>
              <a:rPr lang="sl-SI" dirty="0" err="1"/>
              <a:t>Marquino</a:t>
            </a:r>
            <a:r>
              <a:rPr lang="sl-SI" dirty="0"/>
              <a:t> </a:t>
            </a:r>
            <a:r>
              <a:rPr lang="sl-SI" dirty="0" err="1"/>
              <a:t>Fernández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67" y="365125"/>
            <a:ext cx="3186166" cy="669051"/>
          </a:xfrm>
          <a:prstGeom prst="rect">
            <a:avLst/>
          </a:prstGeom>
        </p:spPr>
      </p:pic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7" y="128149"/>
            <a:ext cx="1238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7331" y="362352"/>
            <a:ext cx="10515600" cy="1325563"/>
          </a:xfrm>
        </p:spPr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14" y="229941"/>
            <a:ext cx="2216809" cy="465499"/>
          </a:xfrm>
          <a:prstGeom prst="rect">
            <a:avLst/>
          </a:prstGeom>
        </p:spPr>
      </p:pic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17" y="58428"/>
            <a:ext cx="833541" cy="7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96" y="1499870"/>
            <a:ext cx="5376148" cy="403211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23" y="1133209"/>
            <a:ext cx="6353908" cy="47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TEMA IN CILJI IZOBRAŽEVANJA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8054" y="2265241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Kako prepoznati nasilništvo;</a:t>
            </a:r>
          </a:p>
          <a:p>
            <a:r>
              <a:rPr lang="sl-SI" dirty="0" smtClean="0"/>
              <a:t>Povečati motivacijo otrok za preventivne dejavnosti;</a:t>
            </a:r>
          </a:p>
          <a:p>
            <a:r>
              <a:rPr lang="sl-SI" dirty="0" smtClean="0"/>
              <a:t>Razvijanje komunikacijskih spretnosti otrok;</a:t>
            </a:r>
          </a:p>
          <a:p>
            <a:r>
              <a:rPr lang="sl-SI" dirty="0" smtClean="0"/>
              <a:t>Spodbujanje otrok k spopadanju s težavami;</a:t>
            </a:r>
          </a:p>
          <a:p>
            <a:r>
              <a:rPr lang="sl-SI" dirty="0" smtClean="0"/>
              <a:t>Razvijanje timskega duha med učenci;</a:t>
            </a:r>
          </a:p>
          <a:p>
            <a:r>
              <a:rPr lang="sl-SI" dirty="0" smtClean="0"/>
              <a:t>Sodelovanje s starši pri preprečevanju nasilništva;</a:t>
            </a:r>
          </a:p>
          <a:p>
            <a:r>
              <a:rPr lang="sl-SI" dirty="0" smtClean="0"/>
              <a:t>Uporaba izobraževalnih platform za spodbujanje preprečevanja nasilništva;</a:t>
            </a:r>
          </a:p>
          <a:p>
            <a:r>
              <a:rPr lang="sl-SI" dirty="0" smtClean="0"/>
              <a:t>Zmanjšanje razširjenosti nasilja v šolah;</a:t>
            </a:r>
          </a:p>
          <a:p>
            <a:r>
              <a:rPr lang="sl-SI" dirty="0" smtClean="0"/>
              <a:t>Pravilno vedenje na spletu.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83" y="365125"/>
            <a:ext cx="3495053" cy="733913"/>
          </a:xfrm>
          <a:prstGeom prst="rect">
            <a:avLst/>
          </a:prstGeom>
        </p:spPr>
      </p:pic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46" y="160580"/>
            <a:ext cx="1238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4000" dirty="0" smtClean="0"/>
              <a:t>OBLIKE IN </a:t>
            </a:r>
            <a:r>
              <a:rPr lang="sl-SI" dirty="0" smtClean="0"/>
              <a:t>METODE DELA</a:t>
            </a:r>
            <a:endParaRPr lang="sl-SI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7656" y="1917065"/>
            <a:ext cx="10515600" cy="4351338"/>
          </a:xfrm>
        </p:spPr>
        <p:txBody>
          <a:bodyPr>
            <a:normAutofit/>
          </a:bodyPr>
          <a:lstStyle/>
          <a:p>
            <a:endParaRPr lang="sl-SI" sz="2400" dirty="0" smtClean="0"/>
          </a:p>
          <a:p>
            <a:r>
              <a:rPr lang="sl-SI" sz="2400" dirty="0" smtClean="0"/>
              <a:t>frontalno (predavanja)</a:t>
            </a:r>
          </a:p>
          <a:p>
            <a:r>
              <a:rPr lang="sl-SI" sz="2400" dirty="0" smtClean="0"/>
              <a:t>delo v parih</a:t>
            </a:r>
          </a:p>
          <a:p>
            <a:r>
              <a:rPr lang="sl-SI" sz="2400" dirty="0"/>
              <a:t>d</a:t>
            </a:r>
            <a:r>
              <a:rPr lang="sl-SI" sz="2400" dirty="0" smtClean="0"/>
              <a:t>elo v manjših skupinah</a:t>
            </a:r>
          </a:p>
          <a:p>
            <a:r>
              <a:rPr lang="sl-SI" sz="2400" dirty="0"/>
              <a:t>i</a:t>
            </a:r>
            <a:r>
              <a:rPr lang="sl-SI" sz="2400" dirty="0" smtClean="0"/>
              <a:t>ndividualna poročanja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052" y="336744"/>
            <a:ext cx="3291464" cy="691162"/>
          </a:xfrm>
          <a:prstGeom prst="rect">
            <a:avLst/>
          </a:prstGeom>
        </p:spPr>
      </p:pic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54" y="230188"/>
            <a:ext cx="1048969" cy="9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548" y="2161994"/>
            <a:ext cx="3523615" cy="35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527931" cy="285506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                                   URNIK IZOBRAŽEVANJA</a:t>
            </a:r>
            <a:endParaRPr lang="sl-SI" dirty="0"/>
          </a:p>
        </p:txBody>
      </p:sp>
      <p:pic>
        <p:nvPicPr>
          <p:cNvPr id="5" name="Picture 2" descr="Osnovna šola P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85" y="173208"/>
            <a:ext cx="679133" cy="6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67" y="269642"/>
            <a:ext cx="1814356" cy="380990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04" y="842550"/>
            <a:ext cx="8671727" cy="5869749"/>
          </a:xfrm>
        </p:spPr>
      </p:pic>
    </p:spTree>
    <p:extLst>
      <p:ext uri="{BB962C8B-B14F-4D97-AF65-F5344CB8AC3E}">
        <p14:creationId xmlns:p14="http://schemas.microsoft.com/office/powerpoint/2010/main" val="19490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26" y="761303"/>
            <a:ext cx="6075903" cy="4556927"/>
          </a:xfrm>
          <a:prstGeom prst="rect">
            <a:avLst/>
          </a:prstGeom>
        </p:spPr>
      </p:pic>
      <p:pic>
        <p:nvPicPr>
          <p:cNvPr id="9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85" y="51678"/>
            <a:ext cx="679133" cy="6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28" y="174629"/>
            <a:ext cx="1814356" cy="38099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2" y="1758462"/>
            <a:ext cx="6149591" cy="46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snovna šola P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47" y="174628"/>
            <a:ext cx="1054357" cy="9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663" y="296393"/>
            <a:ext cx="3475097" cy="72972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50">
            <a:off x="519165" y="1728316"/>
            <a:ext cx="5982119" cy="448658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567">
            <a:off x="5804597" y="1873014"/>
            <a:ext cx="5771103" cy="43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728" y="174629"/>
            <a:ext cx="3427242" cy="719674"/>
          </a:xfrm>
          <a:prstGeom prst="rect">
            <a:avLst/>
          </a:prstGeom>
        </p:spPr>
      </p:pic>
      <p:pic>
        <p:nvPicPr>
          <p:cNvPr id="9" name="Picture 2" descr="Osnovna šola Piv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89" y="51678"/>
            <a:ext cx="1076129" cy="9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r="7389"/>
          <a:stretch/>
        </p:blipFill>
        <p:spPr>
          <a:xfrm>
            <a:off x="358391" y="2100106"/>
            <a:ext cx="5962022" cy="44664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 r="6996"/>
          <a:stretch/>
        </p:blipFill>
        <p:spPr>
          <a:xfrm rot="754972">
            <a:off x="5385466" y="1551782"/>
            <a:ext cx="5894273" cy="44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174</Words>
  <Application>Microsoft Office PowerPoint</Application>
  <PresentationFormat>Širokozaslonsko</PresentationFormat>
  <Paragraphs>40</Paragraphs>
  <Slides>19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Officeova tema</vt:lpstr>
      <vt:lpstr>Preventing and Intervening in (Cyber)bullying</vt:lpstr>
      <vt:lpstr>   SEMINAR ZA UČITELJE V ŠPANIJI </vt:lpstr>
      <vt:lpstr> </vt:lpstr>
      <vt:lpstr>   TEMA IN CILJI IZOBRAŽEVANJA</vt:lpstr>
      <vt:lpstr>  OBLIKE IN METODE DELA</vt:lpstr>
      <vt:lpstr>                                   URNIK IZOBRAŽEVANJA</vt:lpstr>
      <vt:lpstr>PowerPointova predstavitev</vt:lpstr>
      <vt:lpstr>PowerPointova predstavitev</vt:lpstr>
      <vt:lpstr>PowerPointova predstavitev</vt:lpstr>
      <vt:lpstr>  ŠIRITEV ZNANJA V PRAKSI POUČEVANJA</vt:lpstr>
      <vt:lpstr>PowerPointova predstavitev</vt:lpstr>
      <vt:lpstr>PowerPointova predstavitev</vt:lpstr>
      <vt:lpstr>  VALENCIA - Ciudad de las Artes y las Ciencias</vt:lpstr>
      <vt:lpstr>PowerPointova predstavitev</vt:lpstr>
      <vt:lpstr>PowerPointova predstavitev</vt:lpstr>
      <vt:lpstr>                           ŠPANSKA KULINARIKA  </vt:lpstr>
      <vt:lpstr>PowerPointova predstavitev</vt:lpstr>
      <vt:lpstr>PowerPointova predstavitev</vt:lpstr>
      <vt:lpstr>Hvala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Tablets &amp; Smartphones: Using Mobile Devices as Educational Tools</dc:title>
  <dc:creator>Uporabnik</dc:creator>
  <cp:lastModifiedBy>Uporabnik</cp:lastModifiedBy>
  <cp:revision>34</cp:revision>
  <dcterms:created xsi:type="dcterms:W3CDTF">2023-09-24T10:03:56Z</dcterms:created>
  <dcterms:modified xsi:type="dcterms:W3CDTF">2023-10-25T06:52:37Z</dcterms:modified>
</cp:coreProperties>
</file>