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6" r:id="rId4"/>
    <p:sldId id="275" r:id="rId5"/>
    <p:sldId id="279" r:id="rId6"/>
    <p:sldId id="278" r:id="rId7"/>
    <p:sldId id="271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7" r:id="rId19"/>
    <p:sldId id="282" r:id="rId20"/>
    <p:sldId id="281" r:id="rId21"/>
    <p:sldId id="273" r:id="rId22"/>
    <p:sldId id="285" r:id="rId23"/>
    <p:sldId id="284" r:id="rId24"/>
    <p:sldId id="267" r:id="rId25"/>
    <p:sldId id="269" r:id="rId26"/>
    <p:sldId id="270" r:id="rId27"/>
    <p:sldId id="266" r:id="rId28"/>
    <p:sldId id="268" r:id="rId29"/>
    <p:sldId id="274" r:id="rId3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037" y="-82"/>
      </p:cViewPr>
      <p:guideLst>
        <p:guide orient="horz" pos="2138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9A44-7BA7-417C-87E6-64FA935E65FF}" type="datetimeFigureOut">
              <a:rPr lang="sl-SI" smtClean="0"/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F1D7-2F66-4A80-813A-2ECB553030CE}" type="slidenum">
              <a:rPr lang="sl-SI" smtClean="0"/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  <a:p>
            <a:pPr lvl="1"/>
            <a:r>
              <a:rPr lang="sl-SI" smtClean="0"/>
              <a:t>Druga raven</a:t>
            </a:r>
            <a:endParaRPr lang="sl-SI" smtClean="0"/>
          </a:p>
          <a:p>
            <a:pPr lvl="2"/>
            <a:r>
              <a:rPr lang="sl-SI" smtClean="0"/>
              <a:t>Tretja raven</a:t>
            </a:r>
            <a:endParaRPr lang="sl-SI" smtClean="0"/>
          </a:p>
          <a:p>
            <a:pPr lvl="3"/>
            <a:r>
              <a:rPr lang="sl-SI" smtClean="0"/>
              <a:t>Četrta raven</a:t>
            </a:r>
            <a:endParaRPr lang="sl-SI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9A44-7BA7-417C-87E6-64FA935E65FF}" type="datetimeFigureOut">
              <a:rPr lang="sl-SI" smtClean="0"/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F1D7-2F66-4A80-813A-2ECB553030CE}" type="slidenum">
              <a:rPr lang="sl-SI" smtClean="0"/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  <a:p>
            <a:pPr lvl="1"/>
            <a:r>
              <a:rPr lang="sl-SI" smtClean="0"/>
              <a:t>Druga raven</a:t>
            </a:r>
            <a:endParaRPr lang="sl-SI" smtClean="0"/>
          </a:p>
          <a:p>
            <a:pPr lvl="2"/>
            <a:r>
              <a:rPr lang="sl-SI" smtClean="0"/>
              <a:t>Tretja raven</a:t>
            </a:r>
            <a:endParaRPr lang="sl-SI" smtClean="0"/>
          </a:p>
          <a:p>
            <a:pPr lvl="3"/>
            <a:r>
              <a:rPr lang="sl-SI" smtClean="0"/>
              <a:t>Četrta raven</a:t>
            </a:r>
            <a:endParaRPr lang="sl-SI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9A44-7BA7-417C-87E6-64FA935E65FF}" type="datetimeFigureOut">
              <a:rPr lang="sl-SI" smtClean="0"/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F1D7-2F66-4A80-813A-2ECB553030CE}" type="slidenum">
              <a:rPr lang="sl-SI" smtClean="0"/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  <a:p>
            <a:pPr lvl="1"/>
            <a:r>
              <a:rPr lang="sl-SI" smtClean="0"/>
              <a:t>Druga raven</a:t>
            </a:r>
            <a:endParaRPr lang="sl-SI" smtClean="0"/>
          </a:p>
          <a:p>
            <a:pPr lvl="2"/>
            <a:r>
              <a:rPr lang="sl-SI" smtClean="0"/>
              <a:t>Tretja raven</a:t>
            </a:r>
            <a:endParaRPr lang="sl-SI" smtClean="0"/>
          </a:p>
          <a:p>
            <a:pPr lvl="3"/>
            <a:r>
              <a:rPr lang="sl-SI" smtClean="0"/>
              <a:t>Četrta raven</a:t>
            </a:r>
            <a:endParaRPr lang="sl-SI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9A44-7BA7-417C-87E6-64FA935E65FF}" type="datetimeFigureOut">
              <a:rPr lang="sl-SI" smtClean="0"/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F1D7-2F66-4A80-813A-2ECB553030CE}" type="slidenum">
              <a:rPr lang="sl-SI" smtClean="0"/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9A44-7BA7-417C-87E6-64FA935E65FF}" type="datetimeFigureOut">
              <a:rPr lang="sl-SI" smtClean="0"/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F1D7-2F66-4A80-813A-2ECB553030CE}" type="slidenum">
              <a:rPr lang="sl-SI" smtClean="0"/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  <a:p>
            <a:pPr lvl="1"/>
            <a:r>
              <a:rPr lang="sl-SI" smtClean="0"/>
              <a:t>Druga raven</a:t>
            </a:r>
            <a:endParaRPr lang="sl-SI" smtClean="0"/>
          </a:p>
          <a:p>
            <a:pPr lvl="2"/>
            <a:r>
              <a:rPr lang="sl-SI" smtClean="0"/>
              <a:t>Tretja raven</a:t>
            </a:r>
            <a:endParaRPr lang="sl-SI" smtClean="0"/>
          </a:p>
          <a:p>
            <a:pPr lvl="3"/>
            <a:r>
              <a:rPr lang="sl-SI" smtClean="0"/>
              <a:t>Četrta raven</a:t>
            </a:r>
            <a:endParaRPr lang="sl-SI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  <a:p>
            <a:pPr lvl="1"/>
            <a:r>
              <a:rPr lang="sl-SI" smtClean="0"/>
              <a:t>Druga raven</a:t>
            </a:r>
            <a:endParaRPr lang="sl-SI" smtClean="0"/>
          </a:p>
          <a:p>
            <a:pPr lvl="2"/>
            <a:r>
              <a:rPr lang="sl-SI" smtClean="0"/>
              <a:t>Tretja raven</a:t>
            </a:r>
            <a:endParaRPr lang="sl-SI" smtClean="0"/>
          </a:p>
          <a:p>
            <a:pPr lvl="3"/>
            <a:r>
              <a:rPr lang="sl-SI" smtClean="0"/>
              <a:t>Četrta raven</a:t>
            </a:r>
            <a:endParaRPr lang="sl-SI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9A44-7BA7-417C-87E6-64FA935E65FF}" type="datetimeFigureOut">
              <a:rPr lang="sl-SI" smtClean="0"/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F1D7-2F66-4A80-813A-2ECB553030CE}" type="slidenum">
              <a:rPr lang="sl-SI" smtClean="0"/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</p:txBody>
      </p:sp>
      <p:sp>
        <p:nvSpPr>
          <p:cNvPr id="4" name="Ograda vsebine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  <a:p>
            <a:pPr lvl="1"/>
            <a:r>
              <a:rPr lang="sl-SI" smtClean="0"/>
              <a:t>Druga raven</a:t>
            </a:r>
            <a:endParaRPr lang="sl-SI" smtClean="0"/>
          </a:p>
          <a:p>
            <a:pPr lvl="2"/>
            <a:r>
              <a:rPr lang="sl-SI" smtClean="0"/>
              <a:t>Tretja raven</a:t>
            </a:r>
            <a:endParaRPr lang="sl-SI" smtClean="0"/>
          </a:p>
          <a:p>
            <a:pPr lvl="3"/>
            <a:r>
              <a:rPr lang="sl-SI" smtClean="0"/>
              <a:t>Četrta raven</a:t>
            </a:r>
            <a:endParaRPr lang="sl-SI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</p:txBody>
      </p:sp>
      <p:sp>
        <p:nvSpPr>
          <p:cNvPr id="6" name="Ograda vsebine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  <a:p>
            <a:pPr lvl="1"/>
            <a:r>
              <a:rPr lang="sl-SI" smtClean="0"/>
              <a:t>Druga raven</a:t>
            </a:r>
            <a:endParaRPr lang="sl-SI" smtClean="0"/>
          </a:p>
          <a:p>
            <a:pPr lvl="2"/>
            <a:r>
              <a:rPr lang="sl-SI" smtClean="0"/>
              <a:t>Tretja raven</a:t>
            </a:r>
            <a:endParaRPr lang="sl-SI" smtClean="0"/>
          </a:p>
          <a:p>
            <a:pPr lvl="3"/>
            <a:r>
              <a:rPr lang="sl-SI" smtClean="0"/>
              <a:t>Četrta raven</a:t>
            </a:r>
            <a:endParaRPr lang="sl-SI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9A44-7BA7-417C-87E6-64FA935E65FF}" type="datetimeFigureOut">
              <a:rPr lang="sl-SI" smtClean="0"/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F1D7-2F66-4A80-813A-2ECB553030CE}" type="slidenum">
              <a:rPr lang="sl-SI" smtClean="0"/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9A44-7BA7-417C-87E6-64FA935E65FF}" type="datetimeFigureOut">
              <a:rPr lang="sl-SI" smtClean="0"/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F1D7-2F66-4A80-813A-2ECB553030CE}" type="slidenum">
              <a:rPr lang="sl-SI" smtClean="0"/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9A44-7BA7-417C-87E6-64FA935E65FF}" type="datetimeFigureOut">
              <a:rPr lang="sl-SI" smtClean="0"/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F1D7-2F66-4A80-813A-2ECB553030CE}" type="slidenum">
              <a:rPr lang="sl-SI" smtClean="0"/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  <a:p>
            <a:pPr lvl="1"/>
            <a:r>
              <a:rPr lang="sl-SI" smtClean="0"/>
              <a:t>Druga raven</a:t>
            </a:r>
            <a:endParaRPr lang="sl-SI" smtClean="0"/>
          </a:p>
          <a:p>
            <a:pPr lvl="2"/>
            <a:r>
              <a:rPr lang="sl-SI" smtClean="0"/>
              <a:t>Tretja raven</a:t>
            </a:r>
            <a:endParaRPr lang="sl-SI" smtClean="0"/>
          </a:p>
          <a:p>
            <a:pPr lvl="3"/>
            <a:r>
              <a:rPr lang="sl-SI" smtClean="0"/>
              <a:t>Četrta raven</a:t>
            </a:r>
            <a:endParaRPr lang="sl-SI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9A44-7BA7-417C-87E6-64FA935E65FF}" type="datetimeFigureOut">
              <a:rPr lang="sl-SI" smtClean="0"/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F1D7-2F66-4A80-813A-2ECB553030CE}" type="slidenum">
              <a:rPr lang="sl-SI" smtClean="0"/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9A44-7BA7-417C-87E6-64FA935E65FF}" type="datetimeFigureOut">
              <a:rPr lang="sl-SI" smtClean="0"/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F1D7-2F66-4A80-813A-2ECB553030CE}" type="slidenum">
              <a:rPr lang="sl-SI" smtClean="0"/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  <a:endParaRPr lang="sl-SI" smtClean="0"/>
          </a:p>
          <a:p>
            <a:pPr lvl="1"/>
            <a:r>
              <a:rPr lang="sl-SI" smtClean="0"/>
              <a:t>Druga raven</a:t>
            </a:r>
            <a:endParaRPr lang="sl-SI" smtClean="0"/>
          </a:p>
          <a:p>
            <a:pPr lvl="2"/>
            <a:r>
              <a:rPr lang="sl-SI" smtClean="0"/>
              <a:t>Tretja raven</a:t>
            </a:r>
            <a:endParaRPr lang="sl-SI" smtClean="0"/>
          </a:p>
          <a:p>
            <a:pPr lvl="3"/>
            <a:r>
              <a:rPr lang="sl-SI" smtClean="0"/>
              <a:t>Četrta raven</a:t>
            </a:r>
            <a:endParaRPr lang="sl-SI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9A44-7BA7-417C-87E6-64FA935E65FF}" type="datetimeFigureOut">
              <a:rPr lang="sl-SI" smtClean="0"/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F1D7-2F66-4A80-813A-2ECB553030CE}" type="slidenum">
              <a:rPr lang="sl-SI" smtClean="0"/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lasba nas povezuje - pivka.si"/>
          <p:cNvPicPr>
            <a:picLocks noChangeAspect="1" noChangeArrowheads="1"/>
          </p:cNvPicPr>
          <p:nvPr/>
        </p:nvPicPr>
        <p:blipFill>
          <a:blip r:embed="rId1" cstate="print"/>
          <a:srcRect l="20513" t="23877" r="25640" b="20984"/>
          <a:stretch>
            <a:fillRect/>
          </a:stretch>
        </p:blipFill>
        <p:spPr bwMode="auto">
          <a:xfrm>
            <a:off x="6858016" y="5072074"/>
            <a:ext cx="1571636" cy="1571636"/>
          </a:xfrm>
          <a:prstGeom prst="rect">
            <a:avLst/>
          </a:prstGeom>
          <a:noFill/>
        </p:spPr>
      </p:pic>
      <p:pic>
        <p:nvPicPr>
          <p:cNvPr id="6" name="Slika 5" descr="https://eu.metododanielenovara.it/wp-content/uploads/2022/10/Logo-CPP-Erasmus-VDEF-copi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-285776"/>
            <a:ext cx="2357454" cy="314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https://eu.metododanielenovara.it/wp-content/uploads/2022/10/Eramsus_Co-Funded_Logo_800x1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357826"/>
            <a:ext cx="4857784" cy="98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357158" y="435769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13MARCH, VENISSIEUX, FRANCE </a:t>
            </a:r>
            <a:r>
              <a:rPr lang="sl-SI" dirty="0" smtClean="0"/>
              <a:t>2024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000628" y="4214818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Primary</a:t>
            </a:r>
            <a:r>
              <a:rPr lang="sl-SI" sz="2000" dirty="0" smtClean="0"/>
              <a:t> </a:t>
            </a:r>
            <a:r>
              <a:rPr lang="sl-SI" sz="2000" dirty="0" err="1" smtClean="0"/>
              <a:t>teacher</a:t>
            </a:r>
            <a:r>
              <a:rPr lang="sl-SI" sz="2000" dirty="0" smtClean="0"/>
              <a:t>: Lucija </a:t>
            </a:r>
            <a:r>
              <a:rPr lang="sl-SI" sz="2000" dirty="0" smtClean="0"/>
              <a:t>Škvarča</a:t>
            </a:r>
            <a:endParaRPr lang="sl-SI" sz="2000" dirty="0" smtClean="0"/>
          </a:p>
          <a:p>
            <a:r>
              <a:rPr lang="sl-SI" sz="2000" dirty="0" err="1" smtClean="0"/>
              <a:t>School</a:t>
            </a:r>
            <a:r>
              <a:rPr lang="sl-SI" sz="2000" dirty="0" smtClean="0"/>
              <a:t> </a:t>
            </a:r>
            <a:r>
              <a:rPr lang="sl-SI" sz="2000" dirty="0" err="1" smtClean="0"/>
              <a:t>librarian</a:t>
            </a:r>
            <a:r>
              <a:rPr lang="sl-SI" sz="2000" dirty="0" smtClean="0"/>
              <a:t>: Mirjam </a:t>
            </a:r>
            <a:r>
              <a:rPr lang="sl-SI" sz="2000" dirty="0" err="1" smtClean="0"/>
              <a:t>F</a:t>
            </a:r>
            <a:r>
              <a:rPr lang="sl-SI" sz="2000" dirty="0" err="1" smtClean="0"/>
              <a:t>rancetič</a:t>
            </a:r>
            <a:endParaRPr lang="sl-SI" sz="20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928662" y="3214686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“CHILDREN ACTING FOR WELLBEING IN AN OPEN-SCHOOL” CONFERENCE</a:t>
            </a:r>
            <a:endParaRPr lang="sl-SI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42910" y="142852"/>
            <a:ext cx="3143272" cy="31393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I'm </a:t>
            </a:r>
            <a:r>
              <a:rPr lang="sl-SI" b="1" dirty="0" err="1" smtClean="0"/>
              <a:t>happy</a:t>
            </a:r>
            <a:br>
              <a:rPr lang="en-US" dirty="0" smtClean="0"/>
            </a:br>
            <a:r>
              <a:rPr lang="en-US" dirty="0" smtClean="0"/>
              <a:t>When I'm happy, I have a smile on my face and I</a:t>
            </a:r>
            <a:r>
              <a:rPr lang="sl-SI" dirty="0" smtClean="0"/>
              <a:t> </a:t>
            </a:r>
            <a:r>
              <a:rPr lang="en-US" dirty="0" smtClean="0"/>
              <a:t>jump</a:t>
            </a:r>
            <a:r>
              <a:rPr lang="sl-SI" dirty="0" smtClean="0"/>
              <a:t> </a:t>
            </a:r>
            <a:r>
              <a:rPr lang="sl-SI" dirty="0" err="1" smtClean="0"/>
              <a:t>around</a:t>
            </a:r>
            <a:r>
              <a:rPr lang="en-US" dirty="0" smtClean="0"/>
              <a:t>. I am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en-US" dirty="0" smtClean="0"/>
              <a:t>happiest </a:t>
            </a:r>
            <a:r>
              <a:rPr lang="sl-SI" dirty="0" smtClean="0"/>
              <a:t>person </a:t>
            </a:r>
            <a:r>
              <a:rPr lang="en-US" dirty="0" smtClean="0"/>
              <a:t>when I </a:t>
            </a:r>
            <a:r>
              <a:rPr lang="sl-SI" dirty="0" err="1" smtClean="0"/>
              <a:t>receive</a:t>
            </a:r>
            <a:r>
              <a:rPr lang="en-US" dirty="0" smtClean="0"/>
              <a:t> a gift. I am happy when I help someone and when my teacher praises me. I am happy when I play with my friends and when I play with my mom and dad.</a:t>
            </a:r>
            <a:r>
              <a:rPr lang="sl-SI" dirty="0" smtClean="0"/>
              <a:t>  </a:t>
            </a:r>
            <a:endParaRPr lang="sl-SI" dirty="0" smtClean="0"/>
          </a:p>
          <a:p>
            <a:r>
              <a:rPr lang="sl-SI" dirty="0" smtClean="0"/>
              <a:t>                                       Nik                                                   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00499" y="0"/>
            <a:ext cx="5143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jeZBesedilom 3"/>
          <p:cNvSpPr txBox="1"/>
          <p:nvPr/>
        </p:nvSpPr>
        <p:spPr>
          <a:xfrm>
            <a:off x="642910" y="3429000"/>
            <a:ext cx="3143272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/>
              <a:t>I´m </a:t>
            </a:r>
            <a:r>
              <a:rPr lang="sl-SI" b="1" dirty="0" err="1" smtClean="0"/>
              <a:t>happy</a:t>
            </a:r>
            <a:endParaRPr lang="sl-SI" b="1" dirty="0" smtClean="0"/>
          </a:p>
          <a:p>
            <a:r>
              <a:rPr lang="en-US" dirty="0" smtClean="0"/>
              <a:t>When </a:t>
            </a:r>
            <a:r>
              <a:rPr lang="en-US" dirty="0"/>
              <a:t>I am happy, my heart beats faster. I have a smiling face. If anyone needs my help, I like to help them. If someone is sad, I ask them what happened and if I can help them</a:t>
            </a:r>
            <a:r>
              <a:rPr lang="en-US" dirty="0" smtClean="0"/>
              <a:t>.</a:t>
            </a:r>
            <a:endParaRPr lang="sl-SI" dirty="0" smtClean="0"/>
          </a:p>
          <a:p>
            <a:r>
              <a:rPr lang="sl-SI" dirty="0" smtClean="0"/>
              <a:t>                                         Miha</a:t>
            </a:r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231705"/>
            <a:ext cx="8835060" cy="662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jeZBesedilom 2"/>
          <p:cNvSpPr txBox="1"/>
          <p:nvPr/>
        </p:nvSpPr>
        <p:spPr>
          <a:xfrm>
            <a:off x="357158" y="3571876"/>
            <a:ext cx="2786050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 feel lonely</a:t>
            </a:r>
            <a:br>
              <a:rPr lang="en-US" dirty="0" smtClean="0"/>
            </a:br>
            <a:r>
              <a:rPr lang="en-US" dirty="0" smtClean="0"/>
              <a:t>When I feel lonely, I want to go to my room and cover myself with a blanket. When I feel like this, I don’t say anything, I just keep quiet. When I am alone, I feel good. I can help someone who is not popular with others.</a:t>
            </a:r>
            <a:br>
              <a:rPr lang="en-US" dirty="0" smtClean="0"/>
            </a:br>
            <a:r>
              <a:rPr lang="sl-SI" dirty="0" smtClean="0"/>
              <a:t>                                     Nina</a:t>
            </a:r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5" y="142852"/>
            <a:ext cx="8905377" cy="667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jeZBesedilom 2"/>
          <p:cNvSpPr txBox="1"/>
          <p:nvPr/>
        </p:nvSpPr>
        <p:spPr>
          <a:xfrm>
            <a:off x="285720" y="285728"/>
            <a:ext cx="4572032" cy="203132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I'm not doing anything right</a:t>
            </a:r>
            <a:endParaRPr lang="sl-SI" b="1" dirty="0" smtClean="0"/>
          </a:p>
          <a:p>
            <a:r>
              <a:rPr lang="en-US" dirty="0" smtClean="0"/>
              <a:t>I feel like I'm not doing anything right. When I do something, I think I’m doing the right thing, and then it’s not right. My parents keep telling me I'm not doing anything right. Even when I try</a:t>
            </a:r>
            <a:r>
              <a:rPr lang="sl-SI" dirty="0" smtClean="0"/>
              <a:t> a lot</a:t>
            </a:r>
            <a:r>
              <a:rPr lang="en-US" dirty="0" smtClean="0"/>
              <a:t>, I do wrong.</a:t>
            </a:r>
            <a:r>
              <a:rPr lang="sl-SI" dirty="0" smtClean="0"/>
              <a:t>                           </a:t>
            </a:r>
            <a:endParaRPr lang="sl-SI" dirty="0" smtClean="0"/>
          </a:p>
          <a:p>
            <a:r>
              <a:rPr lang="sl-SI" dirty="0" smtClean="0"/>
              <a:t>                                                                     Ivan                                      </a:t>
            </a: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06" y="53554"/>
            <a:ext cx="9001188" cy="675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jeZBesedilom 2"/>
          <p:cNvSpPr txBox="1"/>
          <p:nvPr/>
        </p:nvSpPr>
        <p:spPr>
          <a:xfrm>
            <a:off x="5643570" y="2000240"/>
            <a:ext cx="3286148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 feel sad</a:t>
            </a:r>
            <a:br>
              <a:rPr lang="en-US" dirty="0" smtClean="0"/>
            </a:br>
            <a:r>
              <a:rPr lang="en-US" dirty="0" smtClean="0"/>
              <a:t>When I'm sad, I make a bunker out of blankets and I don't listen to anyone. I'm in the bunker playing games on my phone. I call my friend. When I calm down and </a:t>
            </a:r>
            <a:r>
              <a:rPr lang="sl-SI" dirty="0" smtClean="0"/>
              <a:t>I </a:t>
            </a:r>
            <a:r>
              <a:rPr lang="en-US" dirty="0" smtClean="0"/>
              <a:t>feel happy, I go watch TV with my dad.</a:t>
            </a:r>
            <a:r>
              <a:rPr lang="sl-SI" dirty="0" smtClean="0"/>
              <a:t>     </a:t>
            </a:r>
            <a:endParaRPr lang="sl-SI" dirty="0" smtClean="0"/>
          </a:p>
          <a:p>
            <a:r>
              <a:rPr lang="sl-SI" dirty="0" smtClean="0"/>
              <a:t>                                             Tom</a:t>
            </a:r>
            <a:endParaRPr lang="sl-SI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500694" y="2143116"/>
            <a:ext cx="3286148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 feel confident</a:t>
            </a:r>
            <a:br>
              <a:rPr lang="en-US" dirty="0" smtClean="0"/>
            </a:br>
            <a:r>
              <a:rPr lang="en-US" dirty="0" smtClean="0"/>
              <a:t>When I am confident, I am happy. When someone tells me</a:t>
            </a:r>
            <a:r>
              <a:rPr lang="sl-SI" dirty="0" smtClean="0"/>
              <a:t>, </a:t>
            </a:r>
            <a:r>
              <a:rPr lang="sl-SI" dirty="0" err="1" smtClean="0"/>
              <a:t>that</a:t>
            </a:r>
            <a:r>
              <a:rPr lang="en-US" dirty="0" smtClean="0"/>
              <a:t> I don’t know something, I don’t listen. I'm good enough </a:t>
            </a:r>
            <a:r>
              <a:rPr lang="sl-SI" dirty="0" err="1" smtClean="0"/>
              <a:t>for</a:t>
            </a:r>
            <a:r>
              <a:rPr lang="sl-SI" dirty="0" smtClean="0"/>
              <a:t>  </a:t>
            </a:r>
            <a:r>
              <a:rPr lang="sl-SI" dirty="0" err="1" smtClean="0"/>
              <a:t>myself</a:t>
            </a:r>
            <a:r>
              <a:rPr lang="en-US" dirty="0" smtClean="0"/>
              <a:t>. If someone is not confident, I advise them</a:t>
            </a:r>
            <a:r>
              <a:rPr lang="sl-SI" dirty="0" smtClean="0"/>
              <a:t>,</a:t>
            </a:r>
            <a:r>
              <a:rPr lang="en-US" dirty="0" smtClean="0"/>
              <a:t> to ignore others.</a:t>
            </a:r>
            <a:r>
              <a:rPr lang="sl-SI" dirty="0" smtClean="0"/>
              <a:t> </a:t>
            </a:r>
            <a:endParaRPr lang="sl-SI" dirty="0" smtClean="0"/>
          </a:p>
          <a:p>
            <a:r>
              <a:rPr lang="sl-SI" dirty="0" smtClean="0"/>
              <a:t>                                            Matej</a:t>
            </a: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5" y="142852"/>
            <a:ext cx="492922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139" y="142852"/>
            <a:ext cx="4964926" cy="661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jeZBesedilom 3"/>
          <p:cNvSpPr txBox="1"/>
          <p:nvPr/>
        </p:nvSpPr>
        <p:spPr>
          <a:xfrm>
            <a:off x="5357818" y="642918"/>
            <a:ext cx="3643338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 am sad</a:t>
            </a:r>
            <a:br>
              <a:rPr lang="en-US" dirty="0" smtClean="0"/>
            </a:br>
            <a:r>
              <a:rPr lang="en-US" dirty="0" smtClean="0"/>
              <a:t>When I’m sad, I tell others I’m sad and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en-US" dirty="0" smtClean="0"/>
              <a:t>I want to be alone. Sometimes I cry too. I am comforted by my brother who asks me why I cry. Then we'll go play together.</a:t>
            </a:r>
            <a:r>
              <a:rPr lang="sl-SI" dirty="0" smtClean="0"/>
              <a:t>  </a:t>
            </a:r>
            <a:endParaRPr lang="sl-SI" dirty="0" smtClean="0"/>
          </a:p>
          <a:p>
            <a:r>
              <a:rPr lang="sl-SI" dirty="0" smtClean="0"/>
              <a:t>                                                       Urška                                                       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357818" y="3071810"/>
            <a:ext cx="35719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I'm angry</a:t>
            </a:r>
            <a:br>
              <a:rPr lang="en-US" dirty="0" smtClean="0"/>
            </a:br>
            <a:r>
              <a:rPr lang="en-US" dirty="0" smtClean="0"/>
              <a:t>When I'm angry, I think bad things. When I'm angry, I don't </a:t>
            </a:r>
            <a:r>
              <a:rPr lang="sl-SI" dirty="0" smtClean="0"/>
              <a:t> </a:t>
            </a:r>
            <a:r>
              <a:rPr lang="sl-SI" dirty="0" err="1" smtClean="0"/>
              <a:t>tell</a:t>
            </a:r>
            <a:r>
              <a:rPr lang="en-US" dirty="0" smtClean="0"/>
              <a:t> </a:t>
            </a:r>
            <a:r>
              <a:rPr lang="sl-SI" dirty="0" err="1" smtClean="0"/>
              <a:t>anybody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I am </a:t>
            </a:r>
            <a:r>
              <a:rPr lang="sl-SI" dirty="0" err="1" smtClean="0"/>
              <a:t>angry</a:t>
            </a:r>
            <a:r>
              <a:rPr lang="en-US" dirty="0" smtClean="0"/>
              <a:t>. Everyone can see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en-US" dirty="0" smtClean="0"/>
              <a:t>I'm angry.</a:t>
            </a:r>
            <a:r>
              <a:rPr lang="sl-SI" dirty="0" smtClean="0"/>
              <a:t>         </a:t>
            </a:r>
            <a:endParaRPr lang="sl-SI" dirty="0" smtClean="0"/>
          </a:p>
          <a:p>
            <a:r>
              <a:rPr lang="sl-SI" dirty="0" smtClean="0"/>
              <a:t>                                                     Aleš</a:t>
            </a:r>
            <a:endParaRPr lang="sl-S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142304"/>
            <a:ext cx="4929633" cy="657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jeZBesedilom 2"/>
          <p:cNvSpPr txBox="1"/>
          <p:nvPr/>
        </p:nvSpPr>
        <p:spPr>
          <a:xfrm>
            <a:off x="5572132" y="357166"/>
            <a:ext cx="3286148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 am happy</a:t>
            </a:r>
            <a:br>
              <a:rPr lang="en-US" dirty="0" smtClean="0"/>
            </a:br>
            <a:r>
              <a:rPr lang="en-US" dirty="0" smtClean="0"/>
              <a:t>When I am happy, I laugh. I say nice words, </a:t>
            </a:r>
            <a:r>
              <a:rPr lang="sl-SI" dirty="0" smtClean="0"/>
              <a:t>I </a:t>
            </a:r>
            <a:r>
              <a:rPr lang="en-US" dirty="0" smtClean="0"/>
              <a:t>say </a:t>
            </a:r>
            <a:r>
              <a:rPr lang="sl-SI" dirty="0" smtClean="0"/>
              <a:t>„</a:t>
            </a:r>
            <a:r>
              <a:rPr lang="en-US" dirty="0" smtClean="0"/>
              <a:t>thank you</a:t>
            </a:r>
            <a:r>
              <a:rPr lang="sl-SI" dirty="0" smtClean="0"/>
              <a:t>“</a:t>
            </a:r>
            <a:r>
              <a:rPr lang="en-US" dirty="0" smtClean="0"/>
              <a:t>, and</a:t>
            </a:r>
            <a:r>
              <a:rPr lang="sl-SI" dirty="0" smtClean="0"/>
              <a:t> I</a:t>
            </a:r>
            <a:r>
              <a:rPr lang="en-US" dirty="0" smtClean="0"/>
              <a:t> sing songs. When I’m happy, I feel like everything is going well. When I’m happy, I call other friends.</a:t>
            </a:r>
            <a:r>
              <a:rPr lang="sl-SI" dirty="0" smtClean="0"/>
              <a:t>                                       Anže                  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500694" y="3000372"/>
            <a:ext cx="328614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I'm </a:t>
            </a:r>
            <a:r>
              <a:rPr lang="sl-SI" b="1" dirty="0" err="1" smtClean="0"/>
              <a:t>happy</a:t>
            </a:r>
            <a:br>
              <a:rPr lang="en-US" dirty="0" smtClean="0"/>
            </a:br>
            <a:r>
              <a:rPr lang="en-US" dirty="0" smtClean="0"/>
              <a:t>When I a</a:t>
            </a:r>
            <a:r>
              <a:rPr lang="sl-SI" dirty="0" smtClean="0"/>
              <a:t>m in a </a:t>
            </a:r>
            <a:r>
              <a:rPr lang="sl-SI" dirty="0" err="1" smtClean="0"/>
              <a:t>good</a:t>
            </a:r>
            <a:r>
              <a:rPr lang="sl-SI" dirty="0" smtClean="0"/>
              <a:t> </a:t>
            </a:r>
            <a:r>
              <a:rPr lang="sl-SI" dirty="0" err="1" smtClean="0"/>
              <a:t>mood</a:t>
            </a:r>
            <a:r>
              <a:rPr lang="en-US" dirty="0" smtClean="0"/>
              <a:t>, I </a:t>
            </a:r>
            <a:r>
              <a:rPr lang="sl-SI" dirty="0" err="1" smtClean="0"/>
              <a:t>feel</a:t>
            </a:r>
            <a:r>
              <a:rPr lang="en-US" dirty="0" smtClean="0"/>
              <a:t> happy. I'm kind to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en-US" dirty="0" smtClean="0"/>
              <a:t>others. I'm behaving well. I can help anyone who needs help.</a:t>
            </a:r>
            <a:r>
              <a:rPr lang="sl-SI" dirty="0" smtClean="0"/>
              <a:t>                         Bor</a:t>
            </a:r>
            <a:endParaRPr lang="sl-S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porabnik\Desktop\Lyon_slike\osamljenos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1538" y="214290"/>
            <a:ext cx="7023374" cy="5514998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1714480" y="5929330"/>
            <a:ext cx="62865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use </a:t>
            </a:r>
            <a:r>
              <a:rPr lang="sl-SI" sz="2400" dirty="0" err="1" smtClean="0"/>
              <a:t>Friendship</a:t>
            </a:r>
            <a:r>
              <a:rPr lang="sl-SI" sz="2400" dirty="0" smtClean="0"/>
              <a:t> </a:t>
            </a:r>
            <a:r>
              <a:rPr lang="en-US" sz="2400" dirty="0" smtClean="0"/>
              <a:t>cards to </a:t>
            </a:r>
            <a:r>
              <a:rPr lang="sl-SI" sz="2400" dirty="0" err="1" smtClean="0"/>
              <a:t>cope</a:t>
            </a:r>
            <a:r>
              <a:rPr lang="sl-SI" sz="2400" dirty="0" smtClean="0"/>
              <a:t> </a:t>
            </a:r>
            <a:r>
              <a:rPr lang="sl-SI" sz="2400" dirty="0" err="1" smtClean="0"/>
              <a:t>with</a:t>
            </a:r>
            <a:r>
              <a:rPr lang="en-US" sz="2400" dirty="0" smtClean="0"/>
              <a:t> loneliness.</a:t>
            </a:r>
            <a:endParaRPr lang="sl-SI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034" y="142852"/>
            <a:ext cx="4733924" cy="63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Uporabnik\Desktop\Lyon_slike\pogovo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786058"/>
            <a:ext cx="3652846" cy="3681384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5572132" y="1142984"/>
            <a:ext cx="314327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can I do</a:t>
            </a:r>
            <a:r>
              <a:rPr lang="sl-SI" sz="2400" dirty="0" smtClean="0"/>
              <a:t> </a:t>
            </a:r>
            <a:r>
              <a:rPr lang="sl-SI" sz="2400" dirty="0" err="1" smtClean="0"/>
              <a:t>when</a:t>
            </a:r>
            <a:r>
              <a:rPr lang="sl-SI" sz="2400" dirty="0" smtClean="0"/>
              <a:t> I </a:t>
            </a:r>
            <a:r>
              <a:rPr lang="sl-SI" sz="2400" dirty="0" err="1" smtClean="0"/>
              <a:t>feel</a:t>
            </a:r>
            <a:r>
              <a:rPr lang="sl-SI" sz="2400" dirty="0" smtClean="0"/>
              <a:t> </a:t>
            </a:r>
            <a:r>
              <a:rPr lang="sl-SI" sz="2400" dirty="0" err="1" smtClean="0"/>
              <a:t>lonely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r>
              <a:rPr lang="en-US" sz="2400" dirty="0" smtClean="0"/>
              <a:t>What can others do?</a:t>
            </a:r>
            <a:endParaRPr lang="sl-SI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48" y="142852"/>
            <a:ext cx="2927350" cy="6502400"/>
          </a:xfrm>
          <a:prstGeom prst="rect">
            <a:avLst/>
          </a:prstGeom>
          <a:noFill/>
          <a:ln w="952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</a:gradFill>
            <a:miter lim="800000"/>
            <a:headEnd/>
            <a:tailEnd/>
          </a:ln>
          <a:effectLst/>
        </p:spPr>
      </p:pic>
      <p:sp>
        <p:nvSpPr>
          <p:cNvPr id="4" name="PoljeZBesedilom 3"/>
          <p:cNvSpPr txBox="1"/>
          <p:nvPr/>
        </p:nvSpPr>
        <p:spPr>
          <a:xfrm>
            <a:off x="4000496" y="2571744"/>
            <a:ext cx="207170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800" dirty="0" err="1" smtClean="0"/>
              <a:t>Stubbornes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000496" y="3643314"/>
            <a:ext cx="16430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800" dirty="0" err="1" smtClean="0"/>
              <a:t>Anger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000496" y="4643446"/>
            <a:ext cx="492922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800" dirty="0" err="1" smtClean="0"/>
              <a:t>Finding</a:t>
            </a:r>
            <a:r>
              <a:rPr lang="sl-SI" sz="2800" dirty="0" smtClean="0"/>
              <a:t>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culprit</a:t>
            </a:r>
            <a:r>
              <a:rPr lang="sl-SI" sz="2800" dirty="0" smtClean="0"/>
              <a:t>/</a:t>
            </a:r>
            <a:r>
              <a:rPr lang="sl-SI" sz="2800" dirty="0" err="1" smtClean="0"/>
              <a:t>guilt</a:t>
            </a:r>
            <a:r>
              <a:rPr lang="sl-SI" sz="2800" dirty="0" smtClean="0"/>
              <a:t> “</a:t>
            </a:r>
            <a:r>
              <a:rPr lang="sl-SI" sz="2800" dirty="0" err="1" smtClean="0"/>
              <a:t>outside</a:t>
            </a:r>
            <a:r>
              <a:rPr lang="sl-SI" sz="2800" dirty="0" smtClean="0"/>
              <a:t>” </a:t>
            </a:r>
            <a:r>
              <a:rPr lang="sl-SI" sz="2800" dirty="0" err="1" smtClean="0"/>
              <a:t>themselves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000496" y="1571612"/>
            <a:ext cx="500066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sz="2800" dirty="0" err="1" smtClean="0"/>
              <a:t>Our</a:t>
            </a:r>
            <a:r>
              <a:rPr lang="sl-SI" sz="2800" dirty="0" smtClean="0"/>
              <a:t> </a:t>
            </a:r>
            <a:r>
              <a:rPr lang="sl-SI" sz="2800" dirty="0" err="1" smtClean="0"/>
              <a:t>everyday</a:t>
            </a:r>
            <a:r>
              <a:rPr lang="sl-SI" sz="2800" dirty="0" smtClean="0"/>
              <a:t> </a:t>
            </a:r>
            <a:r>
              <a:rPr lang="sl-SI" sz="2800" dirty="0" err="1" smtClean="0"/>
              <a:t>life</a:t>
            </a:r>
            <a:r>
              <a:rPr lang="sl-SI" sz="2800" dirty="0" smtClean="0"/>
              <a:t> at </a:t>
            </a:r>
            <a:r>
              <a:rPr lang="sl-SI" sz="2800" dirty="0" err="1" smtClean="0"/>
              <a:t>school</a:t>
            </a:r>
            <a:r>
              <a:rPr lang="sl-SI" sz="2800" dirty="0" smtClean="0"/>
              <a:t>…</a:t>
            </a:r>
            <a:endParaRPr lang="sl-SI" sz="2800" dirty="0"/>
          </a:p>
        </p:txBody>
      </p:sp>
      <p:sp>
        <p:nvSpPr>
          <p:cNvPr id="2" name="Oval 1"/>
          <p:cNvSpPr/>
          <p:nvPr/>
        </p:nvSpPr>
        <p:spPr>
          <a:xfrm>
            <a:off x="1304925" y="2355850"/>
            <a:ext cx="530860" cy="4972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3895" y="2580005"/>
            <a:ext cx="530860" cy="50673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42976" y="0"/>
            <a:ext cx="671517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 smtClean="0"/>
              <a:t>Students</a:t>
            </a:r>
            <a:r>
              <a:rPr lang="sl-SI" sz="2400" dirty="0" smtClean="0"/>
              <a:t> </a:t>
            </a:r>
            <a:r>
              <a:rPr lang="sl-SI" sz="2400" dirty="0" err="1" smtClean="0"/>
              <a:t>had</a:t>
            </a:r>
            <a:r>
              <a:rPr lang="sl-SI" sz="2400" dirty="0" smtClean="0"/>
              <a:t> to </a:t>
            </a:r>
            <a:r>
              <a:rPr lang="sl-SI" sz="2400" dirty="0" err="1" smtClean="0"/>
              <a:t>put</a:t>
            </a:r>
            <a:r>
              <a:rPr lang="sl-SI" sz="2400" dirty="0" smtClean="0"/>
              <a:t> a</a:t>
            </a:r>
            <a:r>
              <a:rPr lang="en-US" sz="2400" dirty="0" smtClean="0"/>
              <a:t> plastic cap</a:t>
            </a:r>
            <a:r>
              <a:rPr lang="sl-SI" sz="2400" dirty="0" smtClean="0"/>
              <a:t> </a:t>
            </a:r>
            <a:r>
              <a:rPr lang="en-US" sz="2400" dirty="0" smtClean="0"/>
              <a:t>on </a:t>
            </a:r>
            <a:r>
              <a:rPr lang="sl-SI" sz="2400" dirty="0" smtClean="0"/>
              <a:t>one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Friendship</a:t>
            </a:r>
            <a:r>
              <a:rPr lang="sl-SI" sz="2400" dirty="0" smtClean="0"/>
              <a:t> </a:t>
            </a:r>
            <a:r>
              <a:rPr lang="sl-SI" sz="2400" dirty="0" err="1" smtClean="0"/>
              <a:t>cards</a:t>
            </a:r>
            <a:r>
              <a:rPr lang="en-US" sz="2400" dirty="0" smtClean="0"/>
              <a:t>.</a:t>
            </a:r>
            <a:endParaRPr lang="sl-SI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3411" y="857232"/>
            <a:ext cx="752480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28662" y="2143116"/>
            <a:ext cx="3097987" cy="389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357430"/>
            <a:ext cx="3000396" cy="386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jeZBesedilom 6"/>
          <p:cNvSpPr txBox="1"/>
          <p:nvPr/>
        </p:nvSpPr>
        <p:spPr>
          <a:xfrm>
            <a:off x="714348" y="1357298"/>
            <a:ext cx="3286148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u="sng" dirty="0" err="1" smtClean="0"/>
              <a:t>Morning</a:t>
            </a:r>
            <a:r>
              <a:rPr lang="sl-SI" sz="2400" u="sng" dirty="0" smtClean="0"/>
              <a:t>: </a:t>
            </a:r>
            <a:r>
              <a:rPr lang="sl-SI" sz="2400" u="sng" dirty="0" err="1" smtClean="0"/>
              <a:t>How</a:t>
            </a:r>
            <a:r>
              <a:rPr lang="sl-SI" sz="2400" dirty="0" smtClean="0"/>
              <a:t> do I </a:t>
            </a:r>
            <a:r>
              <a:rPr lang="sl-SI" sz="2400" dirty="0" err="1" smtClean="0"/>
              <a:t>feel</a:t>
            </a:r>
            <a:r>
              <a:rPr lang="sl-SI" sz="2400" dirty="0" smtClean="0"/>
              <a:t>?</a:t>
            </a:r>
            <a:endParaRPr lang="sl-SI" sz="2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786314" y="1000108"/>
            <a:ext cx="4071966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err="1" smtClean="0"/>
              <a:t>End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school</a:t>
            </a:r>
            <a:r>
              <a:rPr lang="sl-SI" sz="2400" dirty="0" smtClean="0"/>
              <a:t> </a:t>
            </a:r>
            <a:r>
              <a:rPr lang="sl-SI" sz="2400" dirty="0" err="1" smtClean="0"/>
              <a:t>day</a:t>
            </a:r>
            <a:r>
              <a:rPr lang="sl-SI" sz="2400" dirty="0" smtClean="0"/>
              <a:t>: </a:t>
            </a:r>
            <a:r>
              <a:rPr lang="en-US" sz="2400" dirty="0" smtClean="0"/>
              <a:t>How successful have I been at school</a:t>
            </a:r>
            <a:r>
              <a:rPr lang="sl-SI" sz="2400" dirty="0" smtClean="0"/>
              <a:t> </a:t>
            </a:r>
            <a:r>
              <a:rPr lang="sl-SI" sz="2400" dirty="0" err="1" smtClean="0"/>
              <a:t>today</a:t>
            </a:r>
            <a:r>
              <a:rPr lang="en-US" sz="2400" dirty="0" smtClean="0"/>
              <a:t>?</a:t>
            </a:r>
            <a:endParaRPr lang="sl-SI" sz="24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785918" y="285728"/>
            <a:ext cx="457203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sz="2800" dirty="0" err="1" smtClean="0"/>
              <a:t>Semaphore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emotions</a:t>
            </a:r>
            <a:endParaRPr lang="sl-SI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/>
          <a:srcRect t="4331"/>
          <a:stretch>
            <a:fillRect/>
          </a:stretch>
        </p:blipFill>
        <p:spPr bwMode="auto">
          <a:xfrm>
            <a:off x="285750" y="548640"/>
            <a:ext cx="8535670" cy="416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jeZBesedilom 3"/>
          <p:cNvSpPr txBox="1"/>
          <p:nvPr/>
        </p:nvSpPr>
        <p:spPr>
          <a:xfrm>
            <a:off x="1500166" y="4929198"/>
            <a:ext cx="564360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Collecting and exchanging images - stickers.</a:t>
            </a:r>
            <a:endParaRPr lang="sl-SI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51" y="188890"/>
            <a:ext cx="5857915" cy="330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3"/>
            <a:ext cx="5857916" cy="298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jeZBesedilom 3"/>
          <p:cNvSpPr txBox="1"/>
          <p:nvPr/>
        </p:nvSpPr>
        <p:spPr>
          <a:xfrm>
            <a:off x="6643702" y="3000372"/>
            <a:ext cx="235745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Playing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game </a:t>
            </a:r>
            <a:r>
              <a:rPr lang="sl-SI" sz="2400" dirty="0" err="1" smtClean="0"/>
              <a:t>Mill</a:t>
            </a:r>
            <a:r>
              <a:rPr lang="sl-SI" sz="2400" dirty="0" smtClean="0"/>
              <a:t>!</a:t>
            </a:r>
            <a:endParaRPr lang="sl-SI" sz="2400" dirty="0"/>
          </a:p>
        </p:txBody>
      </p:sp>
      <p:sp>
        <p:nvSpPr>
          <p:cNvPr id="2" name="Oval 1"/>
          <p:cNvSpPr/>
          <p:nvPr/>
        </p:nvSpPr>
        <p:spPr>
          <a:xfrm>
            <a:off x="4211955" y="476885"/>
            <a:ext cx="675640" cy="66865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28596" y="357166"/>
            <a:ext cx="84296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Students are </a:t>
            </a:r>
            <a:r>
              <a:rPr lang="sl-SI" sz="2000" dirty="0" err="1" smtClean="0"/>
              <a:t>very</a:t>
            </a:r>
            <a:r>
              <a:rPr lang="sl-SI" sz="2000" dirty="0" smtClean="0"/>
              <a:t> </a:t>
            </a:r>
            <a:r>
              <a:rPr lang="sl-SI" sz="2000" dirty="0" err="1" smtClean="0"/>
              <a:t>afraid</a:t>
            </a:r>
            <a:r>
              <a:rPr lang="sl-SI" sz="2000" dirty="0" smtClean="0"/>
              <a:t> to </a:t>
            </a:r>
            <a:r>
              <a:rPr lang="sl-SI" sz="2000" dirty="0" err="1" smtClean="0"/>
              <a:t>be</a:t>
            </a:r>
            <a:r>
              <a:rPr lang="sl-SI" sz="2000" dirty="0" smtClean="0"/>
              <a:t> </a:t>
            </a:r>
            <a:r>
              <a:rPr lang="sl-SI" sz="2000" dirty="0" err="1" smtClean="0"/>
              <a:t>rejected</a:t>
            </a:r>
            <a:r>
              <a:rPr lang="en-US" sz="2000" dirty="0" smtClean="0"/>
              <a:t>. Everyone wants </a:t>
            </a:r>
            <a:r>
              <a:rPr lang="sl-SI" sz="2000" dirty="0" smtClean="0"/>
              <a:t>to </a:t>
            </a:r>
            <a:r>
              <a:rPr lang="sl-SI" sz="2000" dirty="0" err="1" smtClean="0"/>
              <a:t>have</a:t>
            </a:r>
            <a:r>
              <a:rPr lang="sl-SI" sz="2000" dirty="0" smtClean="0"/>
              <a:t> a </a:t>
            </a:r>
            <a:r>
              <a:rPr lang="en-US" sz="2000" dirty="0" smtClean="0"/>
              <a:t>best friend</a:t>
            </a:r>
            <a:r>
              <a:rPr lang="sl-SI" sz="2000" dirty="0" smtClean="0"/>
              <a:t> – to </a:t>
            </a:r>
            <a:r>
              <a:rPr lang="sl-SI" sz="2000" dirty="0" err="1" smtClean="0"/>
              <a:t>be</a:t>
            </a:r>
            <a:r>
              <a:rPr lang="sl-SI" sz="2000" dirty="0" smtClean="0"/>
              <a:t> sure not to </a:t>
            </a:r>
            <a:r>
              <a:rPr lang="sl-SI" sz="2000" dirty="0" err="1" smtClean="0"/>
              <a:t>get</a:t>
            </a:r>
            <a:r>
              <a:rPr lang="sl-SI" sz="2000" dirty="0" smtClean="0"/>
              <a:t> </a:t>
            </a:r>
            <a:r>
              <a:rPr lang="sl-SI" sz="2000" dirty="0" err="1" smtClean="0"/>
              <a:t>rejected</a:t>
            </a:r>
            <a:r>
              <a:rPr lang="sl-SI" sz="2000" dirty="0" smtClean="0"/>
              <a:t>.</a:t>
            </a:r>
            <a:endParaRPr lang="sl-SI" sz="2000" dirty="0" smtClean="0"/>
          </a:p>
          <a:p>
            <a:endParaRPr lang="sl-SI" dirty="0" smtClean="0"/>
          </a:p>
          <a:p>
            <a:r>
              <a:rPr lang="en-US" sz="2000" b="1" dirty="0" smtClean="0"/>
              <a:t>Activity: </a:t>
            </a:r>
            <a:r>
              <a:rPr lang="sl-SI" sz="2000" b="1" dirty="0" err="1" smtClean="0"/>
              <a:t>Hunting</a:t>
            </a:r>
            <a:r>
              <a:rPr lang="sl-SI" sz="2000" b="1" dirty="0" smtClean="0"/>
              <a:t> in a </a:t>
            </a:r>
            <a:r>
              <a:rPr lang="sl-SI" sz="2000" b="1" dirty="0" err="1" smtClean="0"/>
              <a:t>Couple</a:t>
            </a:r>
            <a:r>
              <a:rPr lang="sl-SI" sz="2000" b="1" dirty="0" smtClean="0"/>
              <a:t> - c</a:t>
            </a:r>
            <a:r>
              <a:rPr lang="en-US" sz="2000" b="1" dirty="0" err="1" smtClean="0"/>
              <a:t>hoose</a:t>
            </a:r>
            <a:r>
              <a:rPr lang="en-US" sz="2000" b="1" dirty="0" smtClean="0"/>
              <a:t> a classmate you’ve never held </a:t>
            </a:r>
            <a:r>
              <a:rPr lang="sl-SI" sz="2000" b="1" dirty="0" err="1" smtClean="0"/>
              <a:t>his</a:t>
            </a:r>
            <a:r>
              <a:rPr lang="en-US" sz="2000" b="1" dirty="0" smtClean="0"/>
              <a:t> hand before.</a:t>
            </a:r>
            <a:endParaRPr lang="sl-SI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57290" y="1857364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jeZBesedilom 3"/>
          <p:cNvSpPr txBox="1"/>
          <p:nvPr/>
        </p:nvSpPr>
        <p:spPr>
          <a:xfrm>
            <a:off x="5357818" y="2928934"/>
            <a:ext cx="92869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Talk!</a:t>
            </a:r>
            <a:endParaRPr lang="sl-SI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10" y="142852"/>
            <a:ext cx="7999437" cy="59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jeZBesedilom 2"/>
          <p:cNvSpPr txBox="1"/>
          <p:nvPr/>
        </p:nvSpPr>
        <p:spPr>
          <a:xfrm>
            <a:off x="5572132" y="4643446"/>
            <a:ext cx="21431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Collaboration</a:t>
            </a:r>
            <a:r>
              <a:rPr lang="sl-SI" sz="2400" dirty="0" smtClean="0"/>
              <a:t>!</a:t>
            </a:r>
            <a:endParaRPr lang="sl-SI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472" y="1071546"/>
            <a:ext cx="8001056" cy="45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jeZBesedilom 3"/>
          <p:cNvSpPr txBox="1"/>
          <p:nvPr/>
        </p:nvSpPr>
        <p:spPr>
          <a:xfrm>
            <a:off x="3071802" y="357166"/>
            <a:ext cx="335758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“</a:t>
            </a:r>
            <a:r>
              <a:rPr lang="en-US" sz="2400" dirty="0" smtClean="0"/>
              <a:t>That was so much fun!</a:t>
            </a:r>
            <a:r>
              <a:rPr lang="sl-SI" sz="2400" dirty="0" smtClean="0"/>
              <a:t>”</a:t>
            </a:r>
            <a:endParaRPr lang="sl-SI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857356" y="1785926"/>
            <a:ext cx="7858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Joy</a:t>
            </a:r>
            <a:r>
              <a:rPr lang="sl-SI" sz="2400" dirty="0" smtClean="0"/>
              <a:t>!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715008" y="4643446"/>
            <a:ext cx="18573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Involvement</a:t>
            </a:r>
            <a:r>
              <a:rPr lang="sl-SI" sz="2400" dirty="0" smtClean="0"/>
              <a:t>!</a:t>
            </a:r>
            <a:endParaRPr lang="sl-SI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1538" y="1285860"/>
            <a:ext cx="7084907" cy="49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jeZBesedilom 5"/>
          <p:cNvSpPr txBox="1"/>
          <p:nvPr/>
        </p:nvSpPr>
        <p:spPr>
          <a:xfrm>
            <a:off x="5143472" y="1285860"/>
            <a:ext cx="371480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Pay attention to the position of body, especially feet.</a:t>
            </a:r>
            <a:endParaRPr lang="sl-SI" sz="20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428728" y="214290"/>
            <a:ext cx="700092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Resolving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conflict</a:t>
            </a:r>
            <a:r>
              <a:rPr lang="sl-SI" sz="2400" dirty="0" smtClean="0"/>
              <a:t> – A </a:t>
            </a:r>
            <a:r>
              <a:rPr lang="sl-SI" sz="2400" dirty="0" err="1" smtClean="0"/>
              <a:t>method</a:t>
            </a:r>
            <a:r>
              <a:rPr lang="sl-SI" sz="2400" dirty="0" smtClean="0"/>
              <a:t> “</a:t>
            </a:r>
            <a:r>
              <a:rPr lang="sl-SI" sz="2400" dirty="0" err="1" smtClean="0"/>
              <a:t>Litigare</a:t>
            </a:r>
            <a:r>
              <a:rPr lang="sl-SI" sz="2400" dirty="0" smtClean="0"/>
              <a:t> </a:t>
            </a:r>
            <a:r>
              <a:rPr lang="sl-SI" sz="2400" dirty="0" err="1" smtClean="0"/>
              <a:t>bene</a:t>
            </a:r>
            <a:r>
              <a:rPr lang="sl-SI" sz="2400" dirty="0" smtClean="0"/>
              <a:t>” (</a:t>
            </a:r>
            <a:r>
              <a:rPr lang="sl-SI" sz="2400" dirty="0" err="1" smtClean="0"/>
              <a:t>D</a:t>
            </a:r>
            <a:r>
              <a:rPr lang="sl-SI" sz="2400" smtClean="0"/>
              <a:t>warf</a:t>
            </a:r>
            <a:r>
              <a:rPr lang="sl-SI" sz="2400" dirty="0" smtClean="0"/>
              <a:t>-</a:t>
            </a:r>
            <a:r>
              <a:rPr lang="sl-SI" sz="2400" dirty="0" err="1" smtClean="0"/>
              <a:t>the</a:t>
            </a:r>
            <a:r>
              <a:rPr lang="sl-SI" sz="2400" dirty="0" smtClean="0"/>
              <a:t>-</a:t>
            </a:r>
            <a:r>
              <a:rPr lang="sl-SI" sz="2400" dirty="0" err="1" smtClean="0"/>
              <a:t>helper</a:t>
            </a:r>
            <a:r>
              <a:rPr lang="sl-SI" sz="2400" dirty="0" smtClean="0"/>
              <a:t>)</a:t>
            </a:r>
            <a:endParaRPr lang="sl-SI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2976" y="1000108"/>
            <a:ext cx="704854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jeZBesedilom 3"/>
          <p:cNvSpPr txBox="1"/>
          <p:nvPr/>
        </p:nvSpPr>
        <p:spPr>
          <a:xfrm>
            <a:off x="2285984" y="142852"/>
            <a:ext cx="4929222" cy="707886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 err="1" smtClean="0">
                <a:solidFill>
                  <a:schemeClr val="tx1"/>
                </a:solidFill>
              </a:rPr>
              <a:t>The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students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resolved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their</a:t>
            </a:r>
            <a:r>
              <a:rPr lang="sl-SI" sz="2000" dirty="0" smtClean="0">
                <a:solidFill>
                  <a:schemeClr val="tx1"/>
                </a:solidFill>
              </a:rPr>
              <a:t> argument. </a:t>
            </a:r>
            <a:r>
              <a:rPr lang="sl-SI" sz="2000" dirty="0" err="1" smtClean="0">
                <a:solidFill>
                  <a:schemeClr val="tx1"/>
                </a:solidFill>
              </a:rPr>
              <a:t>Body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language</a:t>
            </a:r>
            <a:r>
              <a:rPr lang="sl-SI" sz="2000" dirty="0" smtClean="0">
                <a:solidFill>
                  <a:schemeClr val="tx1"/>
                </a:solidFill>
              </a:rPr>
              <a:t> is </a:t>
            </a:r>
            <a:r>
              <a:rPr lang="sl-SI" sz="2000" dirty="0" err="1" smtClean="0">
                <a:solidFill>
                  <a:schemeClr val="tx1"/>
                </a:solidFill>
              </a:rPr>
              <a:t>stronger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than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words</a:t>
            </a:r>
            <a:r>
              <a:rPr lang="sl-SI" sz="2000" dirty="0" smtClean="0">
                <a:solidFill>
                  <a:schemeClr val="tx1"/>
                </a:solidFill>
              </a:rPr>
              <a:t>.</a:t>
            </a:r>
            <a:endParaRPr lang="sl-SI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porabnik\Desktop\Lyon_slike\well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14678" y="214290"/>
            <a:ext cx="2651747" cy="6415745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500034" y="2857496"/>
            <a:ext cx="228601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Activities</a:t>
            </a:r>
            <a:r>
              <a:rPr lang="sl-SI" sz="2400" dirty="0" smtClean="0"/>
              <a:t> </a:t>
            </a:r>
            <a:r>
              <a:rPr lang="sl-SI" sz="2400" dirty="0" err="1" smtClean="0"/>
              <a:t>with</a:t>
            </a:r>
            <a:r>
              <a:rPr lang="sl-SI" sz="2400" dirty="0" smtClean="0"/>
              <a:t> </a:t>
            </a:r>
            <a:r>
              <a:rPr lang="sl-SI" sz="2400" dirty="0" err="1" smtClean="0"/>
              <a:t>Friendship</a:t>
            </a:r>
            <a:r>
              <a:rPr lang="sl-SI" sz="2400" dirty="0" smtClean="0"/>
              <a:t> </a:t>
            </a:r>
            <a:r>
              <a:rPr lang="sl-SI" sz="2400" dirty="0" err="1" smtClean="0"/>
              <a:t>Cards</a:t>
            </a:r>
            <a:endParaRPr lang="sl-SI" sz="2400" dirty="0"/>
          </a:p>
        </p:txBody>
      </p:sp>
      <p:sp>
        <p:nvSpPr>
          <p:cNvPr id="7" name="Prisekana desna puščica 6"/>
          <p:cNvSpPr/>
          <p:nvPr/>
        </p:nvSpPr>
        <p:spPr>
          <a:xfrm>
            <a:off x="2857488" y="3143248"/>
            <a:ext cx="428628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28860" y="1785926"/>
            <a:ext cx="6499239" cy="487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46736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jeZBesedilom 7"/>
          <p:cNvSpPr txBox="1"/>
          <p:nvPr/>
        </p:nvSpPr>
        <p:spPr>
          <a:xfrm>
            <a:off x="642910" y="4214818"/>
            <a:ext cx="33575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1. </a:t>
            </a:r>
            <a:r>
              <a:rPr lang="en-US" sz="2400" dirty="0" smtClean="0"/>
              <a:t>How do I feel now?</a:t>
            </a:r>
            <a:endParaRPr lang="sl-SI" sz="24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5786446" y="500042"/>
            <a:ext cx="264320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2. </a:t>
            </a:r>
            <a:r>
              <a:rPr lang="en-US" sz="2400" dirty="0" smtClean="0"/>
              <a:t>I'm happy. Am I?</a:t>
            </a: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5720" y="357166"/>
            <a:ext cx="8537544" cy="542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jeZBesedilom 2"/>
          <p:cNvSpPr txBox="1"/>
          <p:nvPr/>
        </p:nvSpPr>
        <p:spPr>
          <a:xfrm>
            <a:off x="1428728" y="6143644"/>
            <a:ext cx="64294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talk about how they feel</a:t>
            </a:r>
            <a:r>
              <a:rPr lang="sl-SI" sz="2400" dirty="0" smtClean="0"/>
              <a:t> at </a:t>
            </a:r>
            <a:r>
              <a:rPr lang="sl-SI" sz="2400" dirty="0" err="1" smtClean="0"/>
              <a:t>the</a:t>
            </a:r>
            <a:r>
              <a:rPr lang="sl-SI" sz="2400" dirty="0" smtClean="0"/>
              <a:t> moment</a:t>
            </a:r>
            <a:r>
              <a:rPr lang="en-US" sz="2400" dirty="0" smtClean="0"/>
              <a:t>.</a:t>
            </a:r>
            <a:endParaRPr lang="sl-SI" sz="2400" dirty="0"/>
          </a:p>
        </p:txBody>
      </p:sp>
      <p:sp>
        <p:nvSpPr>
          <p:cNvPr id="2" name="Oval 1"/>
          <p:cNvSpPr/>
          <p:nvPr/>
        </p:nvSpPr>
        <p:spPr>
          <a:xfrm>
            <a:off x="5724525" y="1485265"/>
            <a:ext cx="530860" cy="4972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57224" y="214290"/>
            <a:ext cx="7715304" cy="56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jeZBesedilom 2"/>
          <p:cNvSpPr txBox="1"/>
          <p:nvPr/>
        </p:nvSpPr>
        <p:spPr>
          <a:xfrm>
            <a:off x="1142976" y="6072206"/>
            <a:ext cx="70723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do they feel that way? How do they show it?</a:t>
            </a:r>
            <a:endParaRPr lang="sl-SI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00100" y="4357694"/>
            <a:ext cx="750099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How do I feel when I'm happy, angry</a:t>
            </a:r>
            <a:r>
              <a:rPr lang="sl-SI" sz="2400" dirty="0" smtClean="0"/>
              <a:t> </a:t>
            </a:r>
            <a:r>
              <a:rPr lang="en-US" sz="2400" dirty="0" smtClean="0"/>
              <a:t>...</a:t>
            </a:r>
            <a:r>
              <a:rPr lang="sl-SI" sz="2400" dirty="0" smtClean="0"/>
              <a:t> ?</a:t>
            </a:r>
            <a:endParaRPr lang="sl-SI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What words and behavior</a:t>
            </a:r>
            <a:r>
              <a:rPr lang="sl-SI" sz="2400" dirty="0" smtClean="0"/>
              <a:t>s</a:t>
            </a:r>
            <a:r>
              <a:rPr lang="en-US" sz="2400" dirty="0" smtClean="0"/>
              <a:t> do I use to </a:t>
            </a:r>
            <a:r>
              <a:rPr lang="sl-SI" sz="2400" dirty="0" err="1" smtClean="0"/>
              <a:t>express</a:t>
            </a:r>
            <a:r>
              <a:rPr lang="en-US" sz="2400" dirty="0" smtClean="0"/>
              <a:t> this?</a:t>
            </a:r>
            <a:endParaRPr lang="sl-SI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How can I help </a:t>
            </a:r>
            <a:r>
              <a:rPr lang="sl-SI" sz="2400" dirty="0" smtClean="0"/>
              <a:t>to </a:t>
            </a:r>
            <a:r>
              <a:rPr lang="en-US" sz="2400" dirty="0" smtClean="0"/>
              <a:t>someone who is sad</a:t>
            </a:r>
            <a:r>
              <a:rPr lang="sl-SI" sz="2400" dirty="0" smtClean="0"/>
              <a:t>, </a:t>
            </a:r>
            <a:r>
              <a:rPr lang="en-US" sz="2400" dirty="0" smtClean="0"/>
              <a:t>angry</a:t>
            </a:r>
            <a:r>
              <a:rPr lang="sl-SI" sz="2400" dirty="0" smtClean="0"/>
              <a:t> … </a:t>
            </a:r>
            <a:r>
              <a:rPr lang="en-US" sz="2400" dirty="0" smtClean="0"/>
              <a:t>?</a:t>
            </a:r>
            <a:endParaRPr lang="sl-SI" sz="2400" dirty="0"/>
          </a:p>
        </p:txBody>
      </p:sp>
      <p:pic>
        <p:nvPicPr>
          <p:cNvPr id="3" name="Picture 2" descr="https://catalystcenterllc.com/wp-content/uploads/2021/01/An-Argument-for-Listening-to-Your-Emotional-Side-1080x67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14546" y="1000108"/>
            <a:ext cx="502923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pisi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4348" y="214290"/>
            <a:ext cx="7944485" cy="595820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500562" y="5572140"/>
            <a:ext cx="4000528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They wrote down their ideas.</a:t>
            </a:r>
            <a:endParaRPr lang="sl-SI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jeZBesedilom 8"/>
          <p:cNvSpPr txBox="1"/>
          <p:nvPr/>
        </p:nvSpPr>
        <p:spPr>
          <a:xfrm>
            <a:off x="2071670" y="4826675"/>
            <a:ext cx="4929222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 feel loved</a:t>
            </a:r>
            <a:br>
              <a:rPr lang="en-US" dirty="0" smtClean="0"/>
            </a:br>
            <a:r>
              <a:rPr lang="en-US" dirty="0" smtClean="0"/>
              <a:t>When I am loved, I feel</a:t>
            </a:r>
            <a:r>
              <a:rPr lang="sl-SI" dirty="0" smtClean="0"/>
              <a:t> </a:t>
            </a:r>
            <a:r>
              <a:rPr lang="en-US" dirty="0" smtClean="0"/>
              <a:t>happy. I like </a:t>
            </a:r>
            <a:r>
              <a:rPr lang="en-US" dirty="0" err="1" smtClean="0"/>
              <a:t>th</a:t>
            </a:r>
            <a:r>
              <a:rPr lang="sl-SI" dirty="0" smtClean="0"/>
              <a:t>is</a:t>
            </a:r>
            <a:r>
              <a:rPr lang="en-US" dirty="0" smtClean="0"/>
              <a:t> feeling because </a:t>
            </a:r>
            <a:r>
              <a:rPr lang="sl-SI" dirty="0" err="1" smtClean="0"/>
              <a:t>you</a:t>
            </a:r>
            <a:r>
              <a:rPr lang="en-US" dirty="0" smtClean="0"/>
              <a:t> always ha</a:t>
            </a:r>
            <a:r>
              <a:rPr lang="sl-SI" dirty="0" smtClean="0"/>
              <a:t>ve</a:t>
            </a:r>
            <a:r>
              <a:rPr lang="en-US" dirty="0" smtClean="0"/>
              <a:t> someone there to help you and to love you. For those</a:t>
            </a:r>
            <a:r>
              <a:rPr lang="sl-SI" dirty="0" smtClean="0"/>
              <a:t>,</a:t>
            </a:r>
            <a:r>
              <a:rPr lang="en-US" dirty="0" smtClean="0"/>
              <a:t> who are not loved</a:t>
            </a:r>
            <a:r>
              <a:rPr lang="sl-SI" dirty="0" smtClean="0"/>
              <a:t> -</a:t>
            </a:r>
            <a:r>
              <a:rPr lang="en-US" dirty="0" smtClean="0"/>
              <a:t> I would help them by changing their appearance a little and ma</a:t>
            </a:r>
            <a:r>
              <a:rPr lang="sl-SI" dirty="0" err="1" smtClean="0"/>
              <a:t>ke</a:t>
            </a:r>
            <a:r>
              <a:rPr lang="en-US" dirty="0" smtClean="0"/>
              <a:t> them </a:t>
            </a:r>
            <a:r>
              <a:rPr lang="sl-SI" dirty="0" err="1" smtClean="0"/>
              <a:t>look</a:t>
            </a:r>
            <a:r>
              <a:rPr lang="sl-SI" dirty="0" smtClean="0"/>
              <a:t> </a:t>
            </a:r>
            <a:r>
              <a:rPr lang="en-US" dirty="0" smtClean="0"/>
              <a:t>more beautiful.</a:t>
            </a:r>
            <a:br>
              <a:rPr lang="en-US" dirty="0" smtClean="0"/>
            </a:br>
            <a:r>
              <a:rPr lang="sl-SI" dirty="0" smtClean="0"/>
              <a:t>                                                                           </a:t>
            </a:r>
            <a:r>
              <a:rPr lang="en-US" dirty="0" err="1" smtClean="0"/>
              <a:t>Nata</a:t>
            </a:r>
            <a:r>
              <a:rPr lang="sl-SI" dirty="0" smtClean="0"/>
              <a:t>š</a:t>
            </a:r>
            <a:r>
              <a:rPr lang="en-US" dirty="0" smtClean="0"/>
              <a:t>a</a:t>
            </a:r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jeZBesedilom 2"/>
          <p:cNvSpPr txBox="1"/>
          <p:nvPr/>
        </p:nvSpPr>
        <p:spPr>
          <a:xfrm>
            <a:off x="2500298" y="4500570"/>
            <a:ext cx="342902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 feel happy</a:t>
            </a:r>
            <a:br>
              <a:rPr lang="en-US" dirty="0" smtClean="0"/>
            </a:br>
            <a:r>
              <a:rPr lang="en-US" dirty="0" smtClean="0"/>
              <a:t>When I know I am loved, I feel happy. When I am happy, I like to help others. I’m very happy today and I don’t want anything to ruin my day. I help others by talking to them. When I need help, I know my friend will help me.</a:t>
            </a:r>
            <a:r>
              <a:rPr lang="sl-SI" dirty="0" smtClean="0"/>
              <a:t>            Rozi</a:t>
            </a:r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4609</Words>
  <Application>WPS Presentation</Application>
  <PresentationFormat>Diaprojekcija na zaslonu (4:3)</PresentationFormat>
  <Paragraphs>100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Microsoft YaHei</vt:lpstr>
      <vt:lpstr>Arial Unicode MS</vt:lpstr>
      <vt:lpstr>Officeova tema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Uporabnik</cp:lastModifiedBy>
  <cp:revision>86</cp:revision>
  <dcterms:created xsi:type="dcterms:W3CDTF">2024-02-22T16:58:00Z</dcterms:created>
  <dcterms:modified xsi:type="dcterms:W3CDTF">2024-03-19T17:24:22Z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B0A88EFC01744AC48C4584A1A044F44B_13</vt:lpwstr>
  </property>
  <property fmtid="{D5CDD505-2E9C-101B-9397-08002B2CF9AE}" pid="3" name="KSOProductBuildVer">
    <vt:lpwstr>1033-12.2.0.13489</vt:lpwstr>
  </property>
</Properties>
</file>